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 Black"/>
      <p:regular r:id="rId17"/>
    </p:embeddedFont>
    <p:embeddedFont>
      <p:font typeface="Montserrat Black"/>
      <p:regular r:id="rId18"/>
    </p:embeddedFont>
    <p:embeddedFont>
      <p:font typeface="Inconsolata"/>
      <p:regular r:id="rId19"/>
    </p:embeddedFont>
    <p:embeddedFont>
      <p:font typeface="Inconsolata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60207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Site Web Supercars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Présentation d'un projet scolaire de développement web dédié aux voitures de luxe et sportives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645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Perspectives et Évolutions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77737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Le projet Supercars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démontre l'application concrète des technologies web dans un domaine professionnel, créant une plateforme fonctionnelle pour l'industrie automobile de luxe.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522226"/>
            <a:ext cx="30480" cy="1599009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37638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Prochaines étapes : optimisation mobile, système de paiement en ligne et plateforme d'avis clients pour enrichir l'expérience utilisateur.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Vision du Projet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7810"/>
            <a:ext cx="3664744" cy="2410897"/>
          </a:xfrm>
          <a:prstGeom prst="roundRect">
            <a:avLst>
              <a:gd name="adj" fmla="val 379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0282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Découverte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02662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Exploration immersive des modèles de voitures de luxe avec descriptions détaillées et galeries photos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477810"/>
            <a:ext cx="3664863" cy="2410897"/>
          </a:xfrm>
          <a:prstGeom prst="roundRect">
            <a:avLst>
              <a:gd name="adj" fmla="val 379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919782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Essais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Système de réservation simplifié pour demander des essais de conduite personnalisés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685092"/>
          </a:xfrm>
          <a:prstGeom prst="roundRect">
            <a:avLst>
              <a:gd name="adj" fmla="val 54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0282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Services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Accès complet aux services de maintenance, réparation et vente de pièces détachées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664595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Technologies Modernes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26644"/>
            <a:ext cx="3579852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Stack Technique Complet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74280" y="225492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HTML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: Structure et contenu des pages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65699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CSS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: Design moderne avec palette sombre élégante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05907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JavaScript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: Interactivité et validation temps réel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34611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PHP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: Backend robuste et gestion base de données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59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Expérience Utilisateur Optimisée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308527" y="2502337"/>
            <a:ext cx="510183" cy="589598"/>
          </a:xfrm>
          <a:prstGeom prst="roundRect">
            <a:avLst>
              <a:gd name="adj" fmla="val 10754"/>
            </a:avLst>
          </a:prstGeom>
          <a:solidFill>
            <a:srgbClr val="DFDFE0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513648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30653" y="26483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Page d'Accueil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130653" y="3138726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Point d'entrée élégant avec aperçu des véhicules et navigation intuitive vers toutes les sections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308527" y="4306848"/>
            <a:ext cx="510183" cy="589598"/>
          </a:xfrm>
          <a:prstGeom prst="roundRect">
            <a:avLst>
              <a:gd name="adj" fmla="val 10754"/>
            </a:avLst>
          </a:prstGeom>
          <a:solidFill>
            <a:srgbClr val="DFDFE0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318159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130653" y="4452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Demande d'Essai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130653" y="4943237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Formulaire simple permettant de choisir le modèle, la date et de planifier l'essai personnalisé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308527" y="6111359"/>
            <a:ext cx="510183" cy="589598"/>
          </a:xfrm>
          <a:prstGeom prst="roundRect">
            <a:avLst>
              <a:gd name="adj" fmla="val 10754"/>
            </a:avLst>
          </a:prstGeom>
          <a:solidFill>
            <a:srgbClr val="DFDFE0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6122670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30653" y="6257330"/>
            <a:ext cx="31440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Catalogue Véhicules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130653" y="6747748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Exploration détaillée des modèles avec caractéristiques techniques, prix et galeries photos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9393"/>
            <a:ext cx="79394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Fonctionnalités Avancées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768334"/>
            <a:ext cx="6521410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02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Services Premium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39282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Maintenance, réparation et pièces détachées pour un suivi complet après-vente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768334"/>
            <a:ext cx="6521410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42014" y="5902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Contact Direct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542014" y="639282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Formulaire de contact intégré avec coordonnées et plan de localisation interactif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40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Gestion Sécurisée des Utilisateurs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88594"/>
            <a:ext cx="32936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Inscription Simplifiée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569738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Création de compte avec informations essentielles : nom, email et mot de passe pour un accès personnalisé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988594"/>
            <a:ext cx="32245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Connexion Sécurisée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4569738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Accès à l'espace personnel pour gérer les demandes, consulter l'historique et sauvegarder les préférences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102991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Méthodologie de Développement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31482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Analyse des Besoins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Définition précise des fonctionnalités et objectifs du projet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32517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Conception Interface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Design moderne et navigation fluide centrés sur l'expérience utilisateur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Développement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Implémentation frontend et backend avec technologies web modernes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Tests Qualité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Validation complète des fonctionnalités et formulaires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3745" y="340876"/>
            <a:ext cx="4398288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Architecture des Données</a:t>
            </a:r>
            <a:endParaRPr lang="en-US" sz="2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4079" y="976074"/>
            <a:ext cx="10322123" cy="968204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66840" y="2588888"/>
            <a:ext cx="3096603" cy="387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Service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2670237" y="8007943"/>
            <a:ext cx="3096603" cy="387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Utilisateur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863442" y="8007943"/>
            <a:ext cx="3096602" cy="387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Voiture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4409496" y="5040365"/>
            <a:ext cx="2069563" cy="387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Contact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151223" y="4846827"/>
            <a:ext cx="2069562" cy="774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Maintenance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731947" y="7620867"/>
            <a:ext cx="1166386" cy="1161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Demande d'Essai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6602922" y="6072566"/>
            <a:ext cx="1424437" cy="387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Relation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433745" y="10797540"/>
            <a:ext cx="13762911" cy="198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Structure relationnelle optimisée pour gérer utilisateurs, véhicules, demandes d'essais et services</a:t>
            </a:r>
            <a:endParaRPr lang="en-US" sz="9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494" y="1046798"/>
            <a:ext cx="684728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Résultats et Réalisations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4494" y="1990844"/>
            <a:ext cx="3755469" cy="2980015"/>
          </a:xfrm>
          <a:prstGeom prst="roundRect">
            <a:avLst>
              <a:gd name="adj" fmla="val 30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926187" y="2202537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151617"/>
          </a:solidFill>
          <a:ln/>
        </p:spPr>
      </p:sp>
      <p:sp>
        <p:nvSpPr>
          <p:cNvPr id="6" name="Text 3"/>
          <p:cNvSpPr/>
          <p:nvPr/>
        </p:nvSpPr>
        <p:spPr>
          <a:xfrm>
            <a:off x="926187" y="301894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Interface Réussie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26187" y="3460194"/>
            <a:ext cx="3332083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Design moderne et navigation intuitive parfaitement adaptés au secteur automobile de luxe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4037" y="1990844"/>
            <a:ext cx="3755469" cy="2980015"/>
          </a:xfrm>
          <a:prstGeom prst="roundRect">
            <a:avLst>
              <a:gd name="adj" fmla="val 30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4885730" y="2202537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151617"/>
          </a:solidFill>
          <a:ln/>
        </p:spPr>
      </p:sp>
      <p:sp>
        <p:nvSpPr>
          <p:cNvPr id="10" name="Text 7"/>
          <p:cNvSpPr/>
          <p:nvPr/>
        </p:nvSpPr>
        <p:spPr>
          <a:xfrm>
            <a:off x="4885730" y="3018949"/>
            <a:ext cx="3332083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Fonctionnalités Complètes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4885730" y="3779044"/>
            <a:ext cx="3332083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Système complet d'essais, gestion utilisateurs et services intégrés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14494" y="5174932"/>
            <a:ext cx="7715012" cy="2007751"/>
          </a:xfrm>
          <a:prstGeom prst="roundRect">
            <a:avLst>
              <a:gd name="adj" fmla="val 4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13" name="Shape 10"/>
          <p:cNvSpPr/>
          <p:nvPr/>
        </p:nvSpPr>
        <p:spPr>
          <a:xfrm>
            <a:off x="926187" y="538662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151617"/>
          </a:solidFill>
          <a:ln/>
        </p:spPr>
      </p:sp>
      <p:sp>
        <p:nvSpPr>
          <p:cNvPr id="14" name="Text 11"/>
          <p:cNvSpPr/>
          <p:nvPr/>
        </p:nvSpPr>
        <p:spPr>
          <a:xfrm>
            <a:off x="926187" y="6203037"/>
            <a:ext cx="334482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Technologies Maîtrisées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26187" y="6644283"/>
            <a:ext cx="7291626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Application réussie des compétences en HTML, CSS, JavaScript et PHP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2025-09-25T19:02:28Z</dcterms:created>
  <dcterms:modified xsi:type="dcterms:W3CDTF">2025-09-25T19:02:28Z</dcterms:modified>
</cp:coreProperties>
</file>